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5" r:id="rId18"/>
    <p:sldId id="266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33" autoAdjust="0"/>
    <p:restoredTop sz="94667" autoAdjust="0"/>
  </p:normalViewPr>
  <p:slideViewPr>
    <p:cSldViewPr snapToGrid="0">
      <p:cViewPr varScale="1">
        <p:scale>
          <a:sx n="71" d="100"/>
          <a:sy n="71" d="100"/>
        </p:scale>
        <p:origin x="84" y="3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2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326341" y="1358153"/>
            <a:ext cx="7584141" cy="324074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/>
              <a:t>МАРКЕТИНГДА ТОВАР</a:t>
            </a:r>
            <a:br>
              <a:rPr lang="ru-RU" b="1" dirty="0" smtClean="0"/>
            </a:br>
            <a:br>
              <a:rPr lang="ru-RU" b="1" dirty="0"/>
            </a:br>
            <a:r>
              <a:rPr lang="ru-RU" b="1" dirty="0" smtClean="0"/>
              <a:t> СИЁСАТИ</a:t>
            </a:r>
            <a:br>
              <a:rPr lang="ru-RU" dirty="0" smtClean="0"/>
            </a:b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90164" y="1223683"/>
            <a:ext cx="7960659" cy="422807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95600" y="1896035"/>
            <a:ext cx="7203141" cy="432220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20470" y="2193925"/>
            <a:ext cx="7126941" cy="40243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53234" y="737480"/>
            <a:ext cx="7019365" cy="4766356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53234" y="737479"/>
            <a:ext cx="7019365" cy="4766357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0129" y="764372"/>
            <a:ext cx="6925235" cy="518716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0129" y="764372"/>
            <a:ext cx="6925235" cy="5187163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3541" y="764372"/>
            <a:ext cx="6656294" cy="499222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83541" y="764372"/>
            <a:ext cx="6656294" cy="4992221"/>
          </a:xfrm>
        </p:spPr>
        <p:txBody>
          <a:bodyPr>
            <a:normAutofit/>
          </a:bodyPr>
          <a:lstStyle/>
          <a:p>
            <a:endParaRPr lang="ru-RU" sz="3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7706" y="764373"/>
            <a:ext cx="7328647" cy="549648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87706" y="764372"/>
            <a:ext cx="7328647" cy="5496485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3541" y="1248466"/>
            <a:ext cx="6642848" cy="497564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83540" y="1248466"/>
            <a:ext cx="6642849" cy="4975649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9188" y="2203208"/>
            <a:ext cx="8610600" cy="2933568"/>
          </a:xfrm>
        </p:spPr>
        <p:txBody>
          <a:bodyPr/>
          <a:lstStyle/>
          <a:p>
            <a:pPr algn="ctr"/>
            <a:r>
              <a:rPr lang="ru-RU" dirty="0" err="1" smtClean="0"/>
              <a:t>Эътиборингиз</a:t>
            </a:r>
            <a:r>
              <a:rPr lang="ru-RU" dirty="0" smtClean="0"/>
              <a:t> </a:t>
            </a:r>
            <a:r>
              <a:rPr lang="ru-RU" dirty="0" err="1" smtClean="0"/>
              <a:t>учун</a:t>
            </a:r>
            <a:r>
              <a:rPr lang="ru-RU" dirty="0" smtClean="0"/>
              <a:t> </a:t>
            </a:r>
            <a:r>
              <a:rPr lang="ru-RU" dirty="0" err="1" smtClean="0"/>
              <a:t>катта</a:t>
            </a:r>
            <a:br>
              <a:rPr lang="ru-RU" dirty="0" smtClean="0"/>
            </a:br>
            <a:br>
              <a:rPr lang="ru-RU" dirty="0"/>
            </a:br>
            <a:r>
              <a:rPr lang="ru-RU" dirty="0" smtClean="0"/>
              <a:t> </a:t>
            </a:r>
            <a:r>
              <a:rPr lang="ru-RU" dirty="0" err="1" smtClean="0"/>
              <a:t>рахмат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5118" y="146863"/>
            <a:ext cx="10919011" cy="619909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5117" y="146863"/>
            <a:ext cx="10919011" cy="6199094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31576" y="699246"/>
            <a:ext cx="8610599" cy="579568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1576" y="699247"/>
            <a:ext cx="8610599" cy="5795682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1528" y="746310"/>
            <a:ext cx="6871447" cy="515358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51528" y="764372"/>
            <a:ext cx="6871447" cy="5125439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5247" y="763588"/>
            <a:ext cx="7084452" cy="5306421"/>
          </a:xfrm>
          <a:prstGeom prst="rect">
            <a:avLst/>
          </a:prstGeom>
        </p:spPr>
      </p:pic>
      <p:sp>
        <p:nvSpPr>
          <p:cNvPr id="5" name="AutoShape 4" descr="blob:https://yandex.uz/7361854b-e8f1-4aa4-8400-25b846e3e78b"/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2985246" y="763587"/>
            <a:ext cx="7084453" cy="5306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4977" y="496485"/>
            <a:ext cx="7620000" cy="5715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64976" y="496486"/>
            <a:ext cx="7620001" cy="5715000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0541" y="724031"/>
            <a:ext cx="8453718" cy="489585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0541" y="724032"/>
            <a:ext cx="8453718" cy="4895850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5024" y="710584"/>
            <a:ext cx="8610600" cy="482960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024" y="710584"/>
            <a:ext cx="8610600" cy="4829603"/>
          </a:xfrm>
        </p:spPr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25362" y="933536"/>
            <a:ext cx="8427307" cy="43983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лед самолета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TM04033937[[fn=След самолета]]</Template>
  <TotalTime>0</TotalTime>
  <Words>60</Words>
  <Application>WPS Presentation</Application>
  <PresentationFormat>Широкоэкранный</PresentationFormat>
  <Paragraphs>4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SimSun</vt:lpstr>
      <vt:lpstr>Wingdings</vt:lpstr>
      <vt:lpstr>Century Gothic</vt:lpstr>
      <vt:lpstr>Microsoft YaHei</vt:lpstr>
      <vt:lpstr>Arial Unicode MS</vt:lpstr>
      <vt:lpstr>Calibri</vt:lpstr>
      <vt:lpstr>След самолета</vt:lpstr>
      <vt:lpstr>МАРКЕТИНГДА ТОВАР   СИЁСАТИ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Эътиборингиз учун катта   рахмат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МАРКЕТИНГДА ТОВАР СИЁСАТИ</dc:title>
  <dc:creator>Admin</dc:creator>
  <cp:lastModifiedBy>tmame</cp:lastModifiedBy>
  <cp:revision>9</cp:revision>
  <dcterms:created xsi:type="dcterms:W3CDTF">2023-11-17T18:03:00Z</dcterms:created>
  <dcterms:modified xsi:type="dcterms:W3CDTF">2024-02-11T10:05:36Z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E24A5F74A5DF4B46875D2F7B7094D565_13</vt:lpwstr>
  </property>
  <property fmtid="{D5CDD505-2E9C-101B-9397-08002B2CF9AE}" pid="3" name="KSOProductBuildVer">
    <vt:lpwstr>1049-12.2.0.13431</vt:lpwstr>
  </property>
</Properties>
</file>

<file path=docProps/thumbnail.jpeg>
</file>